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9144000"/>
  <p:notesSz cx="6858000" cy="9144000"/>
  <p:embeddedFontLst>
    <p:embeddedFont>
      <p:font typeface="Tahoma"/>
      <p:regular r:id="rId15"/>
      <p:bold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Tahoma-regular.fntdata"/><Relationship Id="rId14" Type="http://schemas.openxmlformats.org/officeDocument/2006/relationships/slide" Target="slides/slide9.xml"/><Relationship Id="rId16" Type="http://schemas.openxmlformats.org/officeDocument/2006/relationships/font" Target="fonts/Tahom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6" name="Google Shape;76;p12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5" name="Google Shape;45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9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ctrTitle"/>
          </p:nvPr>
        </p:nvSpPr>
        <p:spPr>
          <a:xfrm>
            <a:off x="685800" y="22050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05 PROBLEMAS CARDIOLÓGICOS</a:t>
            </a:r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6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EL CORAZÓN</a:t>
            </a:r>
            <a:endParaRPr/>
          </a:p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Músculo: miocardio.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Arterias: coronarias.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Sistema eléctrico.</a:t>
            </a:r>
            <a:endParaRPr/>
          </a:p>
        </p:txBody>
      </p:sp>
      <p:pic>
        <p:nvPicPr>
          <p:cNvPr descr="cuore" id="113" name="Google Shape;113;p17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2500" y="2306637"/>
            <a:ext cx="3810000" cy="346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arterioesclerosis</a:t>
            </a:r>
            <a:endParaRPr/>
          </a:p>
        </p:txBody>
      </p:sp>
      <p:pic>
        <p:nvPicPr>
          <p:cNvPr descr="art" id="119" name="Google Shape;119;p18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54250" y="1981200"/>
            <a:ext cx="4633912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ANGINA DE PECHO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TAMBIÉN SE DENOMINA ANGOR.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ES UNA OBSTRUCCIÓN PARCIAL DE LAS ARTERIAS CORONARIAS.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SUELE APARECER CON EL ESFUERZO.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CEDE CON REPOSO O CON CAFINITRINA.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INFARTO AGUDO DE MIOCARDIO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3851275" y="1600200"/>
            <a:ext cx="5292725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OBSTRUCCIÓN CORONARIA COMPLETA.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FALTA OXÍGENO A LAS CÉLULAS.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MUERTE CELULAR.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19132" id="133" name="Google Shape;133;p20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1500" y="2652712"/>
            <a:ext cx="3148012" cy="228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395287" y="41275"/>
            <a:ext cx="8229600" cy="1084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468312" y="11128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 EN EL CENTRO DEL PECHO.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TAMBIÉN PUEDE DOLER EN EL ESTÓMAGO.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IRRADIA A CUELLO, HOMBRO, BRAZO, MUÑECA...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ES COMO UN PESO, UNA LOSA, OPRIME.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SENSACIÓN DE FALTA DE AIRE.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SENSACIÓN DE MUERTE INMINENTE.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PÁLIDA Y SUDOROSA.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PULSO IRREGULAR.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nfarto-corazon" id="144" name="Google Shape;144;p2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2275" y="1211262"/>
            <a:ext cx="5616575" cy="436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439737" y="112712"/>
            <a:ext cx="8229600" cy="93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319087" y="1052512"/>
            <a:ext cx="846931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 LA VÍCTIMA.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SEMISENTADO.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AFLOJAR LAS PRENDAS.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PREGUNTAR SI TOMA MEDICACIÓN.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AYUDARLE A BUSCAR Y TOMAR LA CAFINITRINA.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ADMINISTRAR AAS (150-300mg ADULTOS)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VALORAR SIGNOS VITALES.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CONFIRMAR AYUDA SANITARIA.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ctrTitle"/>
          </p:nvPr>
        </p:nvSpPr>
        <p:spPr>
          <a:xfrm>
            <a:off x="685800" y="22050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05 PROBLEMAS CARDIOLÓGICOS</a:t>
            </a:r>
            <a:endParaRPr/>
          </a:p>
        </p:txBody>
      </p:sp>
      <p:sp>
        <p:nvSpPr>
          <p:cNvPr id="156" name="Google Shape;156;p24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57" name="Google Shape;15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4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1">
      <a:dk1>
        <a:srgbClr val="660000"/>
      </a:dk1>
      <a:lt1>
        <a:srgbClr val="FFFFFF"/>
      </a:lt1>
      <a:dk2>
        <a:srgbClr val="800000"/>
      </a:dk2>
      <a:lt2>
        <a:srgbClr val="FFFFCC"/>
      </a:lt2>
      <a:accent1>
        <a:srgbClr val="BE7960"/>
      </a:accent1>
      <a:accent2>
        <a:srgbClr val="CC6600"/>
      </a:accent2>
      <a:accent3>
        <a:srgbClr val="C0AAAA"/>
      </a:accent3>
      <a:accent4>
        <a:srgbClr val="DADADA"/>
      </a:accent4>
      <a:accent5>
        <a:srgbClr val="DBBEB6"/>
      </a:accent5>
      <a:accent6>
        <a:srgbClr val="B95C00"/>
      </a:accent6>
      <a:hlink>
        <a:srgbClr val="FFCC66"/>
      </a:hlink>
      <a:folHlink>
        <a:srgbClr val="CC3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