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9144000"/>
  <p:notesSz cx="6858000" cy="9144000"/>
  <p:embeddedFontLst>
    <p:embeddedFont>
      <p:font typeface="Tahoma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Tahoma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Tahom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9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5" name="Google Shape;55;p9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9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hyperlink" Target="http://www.gobiernodecanarias.org/educacion/web/centros/centros_educativos/gestion-centros/protocolos/publicacion_00573.html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250825" y="241776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01 BOTIQUÍN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86" name="Google Shape;8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474662" y="-242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BOTIQUÍN</a:t>
            </a:r>
            <a:endParaRPr/>
          </a:p>
        </p:txBody>
      </p:sp>
      <p:sp>
        <p:nvSpPr>
          <p:cNvPr id="93" name="Google Shape;93;p14"/>
          <p:cNvSpPr txBox="1"/>
          <p:nvPr>
            <p:ph idx="1" type="body"/>
          </p:nvPr>
        </p:nvSpPr>
        <p:spPr>
          <a:xfrm>
            <a:off x="246062" y="2708275"/>
            <a:ext cx="8686800" cy="2886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REGULADO POR RESOLUCIÓN DGA 7/11/2017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TODOS LOS CENTROS DOCENTES DISPONDRÁN DE UN BOTIQUÍN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MATERIALES SEGÚN ANEXO I</a:t>
            </a:r>
            <a:endParaRPr/>
          </a:p>
        </p:txBody>
      </p:sp>
      <p:pic>
        <p:nvPicPr>
          <p:cNvPr descr="botiquin" id="94" name="Google Shape;9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7762" y="4652962"/>
            <a:ext cx="1728787" cy="1519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5"/>
          <p:cNvSpPr txBox="1"/>
          <p:nvPr>
            <p:ph type="title"/>
          </p:nvPr>
        </p:nvSpPr>
        <p:spPr>
          <a:xfrm>
            <a:off x="457200" y="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CONTENIDO BOTIQUÍN BÁSICO</a:t>
            </a:r>
            <a:endParaRPr/>
          </a:p>
        </p:txBody>
      </p:sp>
      <p:sp>
        <p:nvSpPr>
          <p:cNvPr id="100" name="Google Shape;100;p15"/>
          <p:cNvSpPr txBox="1"/>
          <p:nvPr/>
        </p:nvSpPr>
        <p:spPr>
          <a:xfrm>
            <a:off x="1042987" y="3213100"/>
            <a:ext cx="7058025" cy="25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TIJERAS DE ACERO INOXIDABLE.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PINZAS DE ACERO INOXIDABLE.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TERMÓMETRO DIGITAL.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GUANTES QUIRÚRGICOS DESECHABLES.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BOLSA DE HIELO SINTÉTICO.</a:t>
            </a:r>
            <a:endParaRPr/>
          </a:p>
        </p:txBody>
      </p:sp>
      <p:sp>
        <p:nvSpPr>
          <p:cNvPr id="101" name="Google Shape;101;p15"/>
          <p:cNvSpPr txBox="1"/>
          <p:nvPr/>
        </p:nvSpPr>
        <p:spPr>
          <a:xfrm>
            <a:off x="2843212" y="1504950"/>
            <a:ext cx="3168650" cy="585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ahoma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UTENSILIOS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idx="1" type="body"/>
          </p:nvPr>
        </p:nvSpPr>
        <p:spPr>
          <a:xfrm>
            <a:off x="457200" y="1976437"/>
            <a:ext cx="8229600" cy="4765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APÓSITOS ADHESIVOS.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PARCHES Y TIRITAS PARA BOTIQUINES.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ALGODÓN (PARA RELLENO EN VENDAJES).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ESPARADRAPO ANCHO DE TELA.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FRASCO DE 100 ML DE SUERO FISIOLÓGICO.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SOLUCIÓN DESINFECTANTE (PREFERIBLE EN SPRAY).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VENDAS.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GASAS ESTÉRILES (EN PAQUETES PEQUEÑOS).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AGUA OXIGENADA.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AMPOLLAS DE SUERO FISIOLÓGICO.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TABLETAS DE GLUCOSA.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TIRAS ADHESIVAS PARA APROXIMAR PEQUEÑAS HERIDAS.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chemeClr val="hlink"/>
              </a:buClr>
              <a:buSzPts val="1430"/>
              <a:buFont typeface="Noto Sans Symbols"/>
              <a:buChar char="■"/>
            </a:pPr>
            <a:r>
              <a:rPr b="0" i="0" lang="en-US" sz="2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TOALLAS ANTISÉPTICAS: PARA LIMPIAR Y DESINFECTAR.</a:t>
            </a:r>
            <a:endParaRPr/>
          </a:p>
        </p:txBody>
      </p:sp>
      <p:sp>
        <p:nvSpPr>
          <p:cNvPr id="107" name="Google Shape;107;p16"/>
          <p:cNvSpPr txBox="1"/>
          <p:nvPr>
            <p:ph type="title"/>
          </p:nvPr>
        </p:nvSpPr>
        <p:spPr>
          <a:xfrm>
            <a:off x="250825" y="0"/>
            <a:ext cx="8435975" cy="822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CONTENIDO BOTIQUÍN BÁSICO</a:t>
            </a:r>
            <a:endParaRPr/>
          </a:p>
        </p:txBody>
      </p:sp>
      <p:sp>
        <p:nvSpPr>
          <p:cNvPr id="108" name="Google Shape;108;p16"/>
          <p:cNvSpPr txBox="1"/>
          <p:nvPr/>
        </p:nvSpPr>
        <p:spPr>
          <a:xfrm>
            <a:off x="2843212" y="981075"/>
            <a:ext cx="4321175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ahoma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MATERIAL FUNGIBLE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473075" y="3651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BOTIQUÍN</a:t>
            </a:r>
            <a:endParaRPr/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246062" y="1408112"/>
            <a:ext cx="8686800" cy="3244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ACCESIBLE, IDENTIFICADO, TRANSPORTABLE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ACCESO INFORMÁTICO A UNA GUÍA DE PRIMEROS AUXILIOS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LISTADO DE TELÉFONOS EMERGENCIA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BOTIQUÍN AMPLIADO SI PERSONAL CAPACITADO (PROF. EDUCACIÓN FÍSICA)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botiquin" id="115" name="Google Shape;11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95737" y="4670425"/>
            <a:ext cx="1728787" cy="152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>
            <p:ph type="title"/>
          </p:nvPr>
        </p:nvSpPr>
        <p:spPr>
          <a:xfrm>
            <a:off x="423862" y="11112"/>
            <a:ext cx="8147050" cy="771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GUÍA DE PRIMEROS AUXILIOS</a:t>
            </a:r>
            <a:endParaRPr/>
          </a:p>
        </p:txBody>
      </p:sp>
      <p:pic>
        <p:nvPicPr>
          <p:cNvPr id="121" name="Google Shape;12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1412" y="836612"/>
            <a:ext cx="3382962" cy="4822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755650" y="6021387"/>
            <a:ext cx="748823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0" i="0" lang="en-US" sz="1800" u="sng" cap="none" strike="noStrike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  <a:hlinkClick r:id="rId4"/>
              </a:rPr>
              <a:t>http://www.gobiernodecanarias.org/educacion/web/centros/centros_educativos/gestion-centros/protocolos/publicacion_00573.html</a:t>
            </a:r>
            <a:r>
              <a:rPr b="0" i="0" lang="en-US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sp>
        <p:nvSpPr>
          <p:cNvPr id="123" name="Google Shape;123;p18"/>
          <p:cNvSpPr txBox="1"/>
          <p:nvPr/>
        </p:nvSpPr>
        <p:spPr>
          <a:xfrm>
            <a:off x="5076825" y="1125537"/>
            <a:ext cx="3494087" cy="3108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VÍDEOS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LIBRO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POSTERS</a:t>
            </a:r>
            <a:endParaRPr/>
          </a:p>
          <a:p>
            <a:pPr indent="-1079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GOBIERNO DE CANARIAS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2011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9"/>
          <p:cNvSpPr txBox="1"/>
          <p:nvPr>
            <p:ph type="title"/>
          </p:nvPr>
        </p:nvSpPr>
        <p:spPr>
          <a:xfrm>
            <a:off x="250825" y="241776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01 BOTIQUÍN</a:t>
            </a:r>
            <a:endParaRPr/>
          </a:p>
        </p:txBody>
      </p:sp>
      <p:sp>
        <p:nvSpPr>
          <p:cNvPr id="129" name="Google Shape;129;p19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30" name="Google Shape;13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8">
      <a:dk1>
        <a:srgbClr val="000000"/>
      </a:dk1>
      <a:lt1>
        <a:srgbClr val="DCE8F4"/>
      </a:lt1>
      <a:dk2>
        <a:srgbClr val="7B9CB5"/>
      </a:dk2>
      <a:lt2>
        <a:srgbClr val="969696"/>
      </a:lt2>
      <a:accent1>
        <a:srgbClr val="FFFFFF"/>
      </a:accent1>
      <a:accent2>
        <a:srgbClr val="00BAB6"/>
      </a:accent2>
      <a:accent3>
        <a:srgbClr val="EBF2F8"/>
      </a:accent3>
      <a:accent4>
        <a:srgbClr val="000000"/>
      </a:accent4>
      <a:accent5>
        <a:srgbClr val="FFFFFF"/>
      </a:accent5>
      <a:accent6>
        <a:srgbClr val="00A8A5"/>
      </a:accent6>
      <a:hlink>
        <a:srgbClr val="8A8AD8"/>
      </a:hlink>
      <a:folHlink>
        <a:srgbClr val="2424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