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x="6858000" cy="9144000"/>
  <p:embeddedFontLst>
    <p:embeddedFont>
      <p:font typeface="Tahoma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Tahoma-bold.fntdata"/><Relationship Id="rId12" Type="http://schemas.openxmlformats.org/officeDocument/2006/relationships/font" Target="fonts/Tahom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8" name="Google Shape;68;p11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0" name="Google Shape;70;p11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sz="3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755650" y="4048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sp>
        <p:nvSpPr>
          <p:cNvPr id="92" name="Google Shape;92;p14"/>
          <p:cNvSpPr txBox="1"/>
          <p:nvPr>
            <p:ph idx="1" type="subTitle"/>
          </p:nvPr>
        </p:nvSpPr>
        <p:spPr>
          <a:xfrm>
            <a:off x="4999037" y="5668962"/>
            <a:ext cx="3529012" cy="865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7712" y="5741987"/>
            <a:ext cx="3119437" cy="719137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611187" y="26368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01 INTRODUCCIÓN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1042987" y="20637"/>
            <a:ext cx="6275387" cy="1131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DESCRIPCIÓN CURSO</a:t>
            </a:r>
            <a:endParaRPr/>
          </a:p>
        </p:txBody>
      </p:sp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395287" y="1412875"/>
            <a:ext cx="8497887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CONOCIMIENTOS TEÓRICOS QUE CAPACITAN AL ALUMNO PARA PRESTAR PRIMEROS AUXILIOS EN EL AULA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CONOCIMIENTOS DE  TÉCNICAS, ACTITUDES Y HABILIDADES DE PRIMEROS AUXILIOS EN EL AULA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CONOCIMIENTOS Y HABILIDADES PARA LA REALIZACIÓN DE MANIOBRAS DE SVB ADULTO Y PEDIATRICO Y OVACE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FORMACIÓN EN EL USO DEL DESA</a:t>
            </a:r>
            <a:endParaRPr/>
          </a:p>
          <a:p>
            <a:pPr indent="-219075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>
            <p:ph type="title"/>
          </p:nvPr>
        </p:nvSpPr>
        <p:spPr>
          <a:xfrm>
            <a:off x="647700" y="115887"/>
            <a:ext cx="7993062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RESOLUCIÓN 7 NOVIEMBRE 2017</a:t>
            </a:r>
            <a:endParaRPr/>
          </a:p>
        </p:txBody>
      </p:sp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395287" y="1412875"/>
            <a:ext cx="8497887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FORMACIÓN ADAPTADA A LA RESOLUCIÓN 7 NOVIEMBRE 2017.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POR LA QUE SE DICTAN LAS INSTRUCCIONES RELATIVAS A LA ORGANIZACIÓN Y EL FUNCIONAMIENTO DEL ATENCIÓN SANITARIA NO TITULADA EN LOS CENTROS DOCENTES DE LA COMUNIDAD AUTÓNOMA DE ARAGÓN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647700" y="115887"/>
            <a:ext cx="7993062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RESOLUCIÓN 7 NOVIEMBRE 2017</a:t>
            </a:r>
            <a:endParaRPr/>
          </a:p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395287" y="1412875"/>
            <a:ext cx="8497887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PUNTO 1: BOTIQUÍN Y TELEFÓNOS DE EMERGENCIAS.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PUNTO 2.1+2: ATENCIÓN DE EMERGENCIAS O URGENCIAS NO PREVISTAS. PRIMEROS AUXILIOS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	PAS.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PUNTO 3: ATENCIÓN EN EMERGENCIAS PREVISIBLES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EMERGENCIAS X ATAQUE ASMÁTICO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EMERGENCIAS X ANAFILAXIA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EMERGENCIAS X HIPOGLUCEMIAS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EMERGENCIAS X CONVULSIONES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PUNTO 4: FORMACIÓN DEL PROFESIONAL DOCENTE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647700" y="115887"/>
            <a:ext cx="7993062" cy="110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PROGRAMA CURSO</a:t>
            </a:r>
            <a:endParaRPr/>
          </a:p>
        </p:txBody>
      </p:sp>
      <p:sp>
        <p:nvSpPr>
          <p:cNvPr id="118" name="Google Shape;118;p18"/>
          <p:cNvSpPr txBox="1"/>
          <p:nvPr>
            <p:ph idx="1" type="body"/>
          </p:nvPr>
        </p:nvSpPr>
        <p:spPr>
          <a:xfrm>
            <a:off x="395287" y="1412875"/>
            <a:ext cx="8497887" cy="4895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MODULO 1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ASPECTOS GENERALES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MODULO 2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SVB ADULTO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MODULO 3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SVB PEDIATRICO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MODULO 4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TRAUMATISMOS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>
            <p:ph type="ctrTitle"/>
          </p:nvPr>
        </p:nvSpPr>
        <p:spPr>
          <a:xfrm>
            <a:off x="755650" y="4048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sp>
        <p:nvSpPr>
          <p:cNvPr id="124" name="Google Shape;124;p19"/>
          <p:cNvSpPr txBox="1"/>
          <p:nvPr>
            <p:ph idx="1" type="subTitle"/>
          </p:nvPr>
        </p:nvSpPr>
        <p:spPr>
          <a:xfrm>
            <a:off x="4999037" y="5668962"/>
            <a:ext cx="3529012" cy="865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  <p:pic>
        <p:nvPicPr>
          <p:cNvPr id="125" name="Google Shape;12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7712" y="5741987"/>
            <a:ext cx="3119437" cy="71913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9"/>
          <p:cNvSpPr txBox="1"/>
          <p:nvPr/>
        </p:nvSpPr>
        <p:spPr>
          <a:xfrm>
            <a:off x="611187" y="26368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01 INTRODUCCIÓN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