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61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</p:sldIdLst>
  <p:sldSz cy="6858000" cx="9144000"/>
  <p:notesSz cx="6858000" cy="9144000"/>
  <p:embeddedFontLst>
    <p:embeddedFont>
      <p:font typeface="Tahoma"/>
      <p:regular r:id="rId23"/>
      <p:bold r:id="rId2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11" Type="http://schemas.openxmlformats.org/officeDocument/2006/relationships/slide" Target="slides/slide6.xml"/><Relationship Id="rId22" Type="http://schemas.openxmlformats.org/officeDocument/2006/relationships/slide" Target="slides/slide17.xml"/><Relationship Id="rId10" Type="http://schemas.openxmlformats.org/officeDocument/2006/relationships/slide" Target="slides/slide5.xml"/><Relationship Id="rId21" Type="http://schemas.openxmlformats.org/officeDocument/2006/relationships/slide" Target="slides/slide16.xml"/><Relationship Id="rId13" Type="http://schemas.openxmlformats.org/officeDocument/2006/relationships/slide" Target="slides/slide8.xml"/><Relationship Id="rId24" Type="http://schemas.openxmlformats.org/officeDocument/2006/relationships/font" Target="fonts/Tahoma-bold.fntdata"/><Relationship Id="rId12" Type="http://schemas.openxmlformats.org/officeDocument/2006/relationships/slide" Target="slides/slide7.xml"/><Relationship Id="rId23" Type="http://schemas.openxmlformats.org/officeDocument/2006/relationships/font" Target="fonts/Tahoma-regular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slide" Target="slides/slide14.xml"/><Relationship Id="rId6" Type="http://schemas.openxmlformats.org/officeDocument/2006/relationships/slide" Target="slides/slide1.xml"/><Relationship Id="rId18" Type="http://schemas.openxmlformats.org/officeDocument/2006/relationships/slide" Target="slides/slide13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" name="Google Shape;96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4" name="Google Shape;154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0" name="Google Shape;160;p1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6" name="Google Shape;166;p1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2" name="Google Shape;172;p1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9" name="Google Shape;179;p1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5" name="Google Shape;185;p1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2" name="Google Shape;192;p1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9" name="Google Shape;199;p1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1" name="Google Shape;111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7" name="Google Shape;117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3" name="Google Shape;123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9" name="Google Shape;129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5" name="Google Shape;135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1" name="Google Shape;141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7" name="Google Shape;147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Diapositiva de título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/>
          <p:nvPr>
            <p:ph type="ctrTitle"/>
          </p:nvPr>
        </p:nvSpPr>
        <p:spPr>
          <a:xfrm>
            <a:off x="685800" y="1676400"/>
            <a:ext cx="7772400" cy="18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2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ctr">
              <a:spcBef>
                <a:spcPts val="640"/>
              </a:spcBef>
              <a:spcAft>
                <a:spcPts val="0"/>
              </a:spcAft>
              <a:buSzPts val="2080"/>
              <a:buFont typeface="Noto Sans Symbols"/>
              <a:buNone/>
              <a:defRPr/>
            </a:lvl1pPr>
            <a:lvl2pPr lvl="1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lvl="2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lvl="3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lvl="4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lvl="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" name="Google Shape;14;p2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2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2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olo el título" type="titleOnly">
  <p:cSld name="TITLE_ONLY"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1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9" name="Google Shape;69;p11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1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1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mparación" type="twoTxTwoObj">
  <p:cSld name="TWO_OBJECTS_WITH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2"/>
          <p:cNvSpPr txBox="1"/>
          <p:nvPr>
            <p:ph type="title"/>
          </p:nvPr>
        </p:nvSpPr>
        <p:spPr>
          <a:xfrm>
            <a:off x="630238" y="365125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2"/>
          <p:cNvSpPr txBox="1"/>
          <p:nvPr>
            <p:ph idx="1" type="body"/>
          </p:nvPr>
        </p:nvSpPr>
        <p:spPr>
          <a:xfrm>
            <a:off x="630238" y="1681163"/>
            <a:ext cx="386873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SzPts val="156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SzPts val="13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SzPts val="117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SzPts val="104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SzPts val="104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75" name="Google Shape;75;p12"/>
          <p:cNvSpPr txBox="1"/>
          <p:nvPr>
            <p:ph idx="2" type="body"/>
          </p:nvPr>
        </p:nvSpPr>
        <p:spPr>
          <a:xfrm>
            <a:off x="630238" y="2505075"/>
            <a:ext cx="386873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6" name="Google Shape;76;p12"/>
          <p:cNvSpPr txBox="1"/>
          <p:nvPr>
            <p:ph idx="3" type="body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SzPts val="156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SzPts val="13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SzPts val="117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SzPts val="104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SzPts val="104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77" name="Google Shape;77;p12"/>
          <p:cNvSpPr txBox="1"/>
          <p:nvPr>
            <p:ph idx="4" type="body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8" name="Google Shape;78;p12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2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2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Dos objetos" type="twoObj">
  <p:cSld name="TWO_OBJECTS"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3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13"/>
          <p:cNvSpPr txBox="1"/>
          <p:nvPr>
            <p:ph idx="1" type="body"/>
          </p:nvPr>
        </p:nvSpPr>
        <p:spPr>
          <a:xfrm>
            <a:off x="457200" y="1981200"/>
            <a:ext cx="4038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4" name="Google Shape;84;p13"/>
          <p:cNvSpPr txBox="1"/>
          <p:nvPr>
            <p:ph idx="2" type="body"/>
          </p:nvPr>
        </p:nvSpPr>
        <p:spPr>
          <a:xfrm>
            <a:off x="4648200" y="1981200"/>
            <a:ext cx="4038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5" name="Google Shape;85;p13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6" name="Google Shape;86;p13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7" name="Google Shape;87;p13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Encabezado de sección" type="secHead">
  <p:cSld name="SECTION_HEADER"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4"/>
          <p:cNvSpPr txBox="1"/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0" name="Google Shape;90;p14"/>
          <p:cNvSpPr txBox="1"/>
          <p:nvPr>
            <p:ph idx="1" type="body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SzPts val="1560"/>
              <a:buNone/>
              <a:defRPr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SzPts val="1300"/>
              <a:buNone/>
              <a:defRPr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SzPts val="1170"/>
              <a:buNone/>
              <a:defRPr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SzPts val="1040"/>
              <a:buNone/>
              <a:defRPr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SzPts val="1040"/>
              <a:buNone/>
              <a:defRPr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91" name="Google Shape;91;p14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" name="Google Shape;92;p14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3" name="Google Shape;93;p14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ítulo, texto y objetos" type="txAndObj">
  <p:cSld name="TEXT_AND_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3"/>
          <p:cNvSpPr txBox="1"/>
          <p:nvPr>
            <p:ph idx="1" type="body"/>
          </p:nvPr>
        </p:nvSpPr>
        <p:spPr>
          <a:xfrm>
            <a:off x="457200" y="1981200"/>
            <a:ext cx="4038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3"/>
          <p:cNvSpPr txBox="1"/>
          <p:nvPr>
            <p:ph idx="2" type="body"/>
          </p:nvPr>
        </p:nvSpPr>
        <p:spPr>
          <a:xfrm>
            <a:off x="4648200" y="1981200"/>
            <a:ext cx="4038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1" name="Google Shape;21;p3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3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3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ítulo y objetos" type="obj">
  <p:cSld name="OBJECT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4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4"/>
          <p:cNvSpPr txBox="1"/>
          <p:nvPr>
            <p:ph idx="1" type="body"/>
          </p:nvPr>
        </p:nvSpPr>
        <p:spPr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7" name="Google Shape;27;p4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4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4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ítulo y texto encima de los objetos" type="txOverObj">
  <p:cSld name="TEXT_OVER_OBJECT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5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5"/>
          <p:cNvSpPr txBox="1"/>
          <p:nvPr>
            <p:ph idx="1" type="body"/>
          </p:nvPr>
        </p:nvSpPr>
        <p:spPr>
          <a:xfrm>
            <a:off x="457200" y="1981200"/>
            <a:ext cx="8229600" cy="198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5"/>
          <p:cNvSpPr txBox="1"/>
          <p:nvPr>
            <p:ph idx="2" type="body"/>
          </p:nvPr>
        </p:nvSpPr>
        <p:spPr>
          <a:xfrm>
            <a:off x="457200" y="4114800"/>
            <a:ext cx="8229600" cy="198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4" name="Google Shape;34;p5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5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5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ítulo vertical y texto" type="vertTitleAndTx">
  <p:cSld name="VERTICAL_TITLE_AND_VERTICAL_TEXT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6"/>
          <p:cNvSpPr txBox="1"/>
          <p:nvPr>
            <p:ph type="title"/>
          </p:nvPr>
        </p:nvSpPr>
        <p:spPr>
          <a:xfrm rot="5400000">
            <a:off x="4800600" y="2209800"/>
            <a:ext cx="57150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6"/>
          <p:cNvSpPr txBox="1"/>
          <p:nvPr>
            <p:ph idx="1" type="body"/>
          </p:nvPr>
        </p:nvSpPr>
        <p:spPr>
          <a:xfrm rot="5400000">
            <a:off x="609600" y="228600"/>
            <a:ext cx="5715000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6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6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6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ítulo y texto vertical" type="vertTx">
  <p:cSld name="VERTICAL_TEXT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7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" name="Google Shape;45;p7"/>
          <p:cNvSpPr txBox="1"/>
          <p:nvPr>
            <p:ph idx="1" type="body"/>
          </p:nvPr>
        </p:nvSpPr>
        <p:spPr>
          <a:xfrm rot="5400000">
            <a:off x="2514600" y="-76200"/>
            <a:ext cx="4114800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6" name="Google Shape;46;p7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7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7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Imagen con título" type="picTx">
  <p:cSld name="PICTURE_WITH_CAPTION_TEXT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/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32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8"/>
          <p:cNvSpPr/>
          <p:nvPr>
            <p:ph idx="2" type="pic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l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None/>
              <a:defRPr b="0" i="0" sz="3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l">
              <a:spcBef>
                <a:spcPts val="560"/>
              </a:spcBef>
              <a:spcAft>
                <a:spcPts val="0"/>
              </a:spcAft>
              <a:buClr>
                <a:schemeClr val="folHlink"/>
              </a:buClr>
              <a:buSzPts val="1820"/>
              <a:buFont typeface="Noto Sans Symbols"/>
              <a:buNone/>
              <a:defRPr b="0" i="0" sz="2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l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ts val="1560"/>
              <a:buFont typeface="Noto Sans Symbols"/>
              <a:buNone/>
              <a:defRPr b="0" i="0" sz="2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l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300"/>
              <a:buFont typeface="Noto Sans Symbols"/>
              <a:buNone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300"/>
              <a:buFont typeface="Noto Sans Symbols"/>
              <a:buNone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52" name="Google Shape;52;p8"/>
          <p:cNvSpPr txBox="1"/>
          <p:nvPr>
            <p:ph idx="1" type="body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algn="l">
              <a:spcBef>
                <a:spcPts val="320"/>
              </a:spcBef>
              <a:spcAft>
                <a:spcPts val="0"/>
              </a:spcAft>
              <a:buSzPts val="1040"/>
              <a:buNone/>
              <a:defRPr sz="1600"/>
            </a:lvl1pPr>
            <a:lvl2pPr indent="-228600" lvl="1" marL="914400" algn="l">
              <a:spcBef>
                <a:spcPts val="280"/>
              </a:spcBef>
              <a:spcAft>
                <a:spcPts val="0"/>
              </a:spcAft>
              <a:buSzPts val="910"/>
              <a:buNone/>
              <a:defRPr sz="1400"/>
            </a:lvl2pPr>
            <a:lvl3pPr indent="-228600" lvl="2" marL="1371600" algn="l">
              <a:spcBef>
                <a:spcPts val="240"/>
              </a:spcBef>
              <a:spcAft>
                <a:spcPts val="0"/>
              </a:spcAft>
              <a:buSzPts val="780"/>
              <a:buNone/>
              <a:defRPr sz="1200"/>
            </a:lvl3pPr>
            <a:lvl4pPr indent="-228600" lvl="3" marL="1828800" algn="l">
              <a:spcBef>
                <a:spcPts val="200"/>
              </a:spcBef>
              <a:spcAft>
                <a:spcPts val="0"/>
              </a:spcAft>
              <a:buSzPts val="650"/>
              <a:buNone/>
              <a:defRPr sz="1000"/>
            </a:lvl4pPr>
            <a:lvl5pPr indent="-228600" lvl="4" marL="2286000" algn="l">
              <a:spcBef>
                <a:spcPts val="200"/>
              </a:spcBef>
              <a:spcAft>
                <a:spcPts val="0"/>
              </a:spcAft>
              <a:buSzPts val="65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3" name="Google Shape;53;p8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" name="Google Shape;54;p8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8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ntenido con título" type="objTx">
  <p:cSld name="OBJECT_WITH_CAPTION_TEXT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9"/>
          <p:cNvSpPr txBox="1"/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32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" name="Google Shape;58;p9"/>
          <p:cNvSpPr txBox="1"/>
          <p:nvPr>
            <p:ph idx="1" type="body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0680" lvl="0" marL="457200" algn="l">
              <a:spcBef>
                <a:spcPts val="640"/>
              </a:spcBef>
              <a:spcAft>
                <a:spcPts val="0"/>
              </a:spcAft>
              <a:buSzPts val="2080"/>
              <a:buChar char="■"/>
              <a:defRPr sz="3200"/>
            </a:lvl1pPr>
            <a:lvl2pPr indent="-344169" lvl="1" marL="914400" algn="l">
              <a:spcBef>
                <a:spcPts val="560"/>
              </a:spcBef>
              <a:spcAft>
                <a:spcPts val="0"/>
              </a:spcAft>
              <a:buSzPts val="1820"/>
              <a:buChar char="■"/>
              <a:defRPr sz="2800"/>
            </a:lvl2pPr>
            <a:lvl3pPr indent="-327660" lvl="2" marL="1371600" algn="l">
              <a:spcBef>
                <a:spcPts val="480"/>
              </a:spcBef>
              <a:spcAft>
                <a:spcPts val="0"/>
              </a:spcAft>
              <a:buSzPts val="1560"/>
              <a:buChar char="■"/>
              <a:defRPr sz="2400"/>
            </a:lvl3pPr>
            <a:lvl4pPr indent="-311150" lvl="3" marL="1828800" algn="l">
              <a:spcBef>
                <a:spcPts val="400"/>
              </a:spcBef>
              <a:spcAft>
                <a:spcPts val="0"/>
              </a:spcAft>
              <a:buSzPts val="1300"/>
              <a:buChar char="■"/>
              <a:defRPr sz="2000"/>
            </a:lvl4pPr>
            <a:lvl5pPr indent="-311150" lvl="4" marL="2286000" algn="l">
              <a:spcBef>
                <a:spcPts val="400"/>
              </a:spcBef>
              <a:spcAft>
                <a:spcPts val="0"/>
              </a:spcAft>
              <a:buSzPts val="1300"/>
              <a:buChar char="■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9" name="Google Shape;59;p9"/>
          <p:cNvSpPr txBox="1"/>
          <p:nvPr>
            <p:ph idx="2" type="body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algn="l">
              <a:spcBef>
                <a:spcPts val="320"/>
              </a:spcBef>
              <a:spcAft>
                <a:spcPts val="0"/>
              </a:spcAft>
              <a:buSzPts val="1040"/>
              <a:buNone/>
              <a:defRPr sz="1600"/>
            </a:lvl1pPr>
            <a:lvl2pPr indent="-228600" lvl="1" marL="914400" algn="l">
              <a:spcBef>
                <a:spcPts val="280"/>
              </a:spcBef>
              <a:spcAft>
                <a:spcPts val="0"/>
              </a:spcAft>
              <a:buSzPts val="910"/>
              <a:buNone/>
              <a:defRPr sz="1400"/>
            </a:lvl2pPr>
            <a:lvl3pPr indent="-228600" lvl="2" marL="1371600" algn="l">
              <a:spcBef>
                <a:spcPts val="240"/>
              </a:spcBef>
              <a:spcAft>
                <a:spcPts val="0"/>
              </a:spcAft>
              <a:buSzPts val="780"/>
              <a:buNone/>
              <a:defRPr sz="1200"/>
            </a:lvl3pPr>
            <a:lvl4pPr indent="-228600" lvl="3" marL="1828800" algn="l">
              <a:spcBef>
                <a:spcPts val="200"/>
              </a:spcBef>
              <a:spcAft>
                <a:spcPts val="0"/>
              </a:spcAft>
              <a:buSzPts val="650"/>
              <a:buNone/>
              <a:defRPr sz="1000"/>
            </a:lvl4pPr>
            <a:lvl5pPr indent="-228600" lvl="4" marL="2286000" algn="l">
              <a:spcBef>
                <a:spcPts val="200"/>
              </a:spcBef>
              <a:spcAft>
                <a:spcPts val="0"/>
              </a:spcAft>
              <a:buSzPts val="65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0" name="Google Shape;60;p9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" name="Google Shape;61;p9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" name="Google Shape;62;p9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En blanco" type="blank">
  <p:cSld name="BLANK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0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10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0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068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  <a:defRPr b="0" i="0" sz="3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344169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folHlink"/>
              </a:buClr>
              <a:buSzPts val="1820"/>
              <a:buFont typeface="Noto Sans Symbols"/>
              <a:buChar char="■"/>
              <a:defRPr b="0" i="0" sz="2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-32766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ts val="1560"/>
              <a:buFont typeface="Noto Sans Symbols"/>
              <a:buChar char="■"/>
              <a:defRPr b="0" i="0" sz="2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-31115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3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-31115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3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9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8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1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4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6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5"/>
          <p:cNvSpPr txBox="1"/>
          <p:nvPr>
            <p:ph type="ctrTitle"/>
          </p:nvPr>
        </p:nvSpPr>
        <p:spPr>
          <a:xfrm>
            <a:off x="660400" y="2565400"/>
            <a:ext cx="7772400" cy="18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Tahoma"/>
              <a:buNone/>
            </a:pPr>
            <a:r>
              <a:rPr b="0" i="0" lang="en-US" sz="4000" u="non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MÓDULO 04 </a:t>
            </a:r>
            <a:br>
              <a:rPr b="0" i="0" lang="en-US" sz="4000" u="non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</a:br>
            <a:r>
              <a:rPr b="0" i="0" lang="en-US" sz="4000" u="non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02 CONTUSIONES Y HERIDAS</a:t>
            </a:r>
            <a:endParaRPr/>
          </a:p>
        </p:txBody>
      </p:sp>
      <p:sp>
        <p:nvSpPr>
          <p:cNvPr id="99" name="Google Shape;99;p15"/>
          <p:cNvSpPr txBox="1"/>
          <p:nvPr/>
        </p:nvSpPr>
        <p:spPr>
          <a:xfrm>
            <a:off x="685800" y="188912"/>
            <a:ext cx="7772400" cy="18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Tahoma"/>
              <a:buNone/>
            </a:pPr>
            <a:r>
              <a:rPr b="0" i="0" lang="en-US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CURSO PRIMEROS AUXILIOS EN EL AULA (PROFESORES)</a:t>
            </a:r>
            <a:endParaRPr/>
          </a:p>
        </p:txBody>
      </p:sp>
      <p:pic>
        <p:nvPicPr>
          <p:cNvPr id="100" name="Google Shape;100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87450" y="5661025"/>
            <a:ext cx="3119437" cy="720725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15"/>
          <p:cNvSpPr txBox="1"/>
          <p:nvPr/>
        </p:nvSpPr>
        <p:spPr>
          <a:xfrm>
            <a:off x="4870450" y="5538787"/>
            <a:ext cx="3600450" cy="96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ahoma"/>
              <a:buNone/>
            </a:pPr>
            <a:r>
              <a:rPr b="0" i="0" lang="en-US" sz="28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GRUPO DOCENTE 061 ARAGÓN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4"/>
          <p:cNvSpPr txBox="1"/>
          <p:nvPr>
            <p:ph type="title"/>
          </p:nvPr>
        </p:nvSpPr>
        <p:spPr>
          <a:xfrm>
            <a:off x="457200" y="188912"/>
            <a:ext cx="8229600" cy="10112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QUÉ HACER</a:t>
            </a:r>
            <a:endParaRPr/>
          </a:p>
        </p:txBody>
      </p:sp>
      <p:sp>
        <p:nvSpPr>
          <p:cNvPr id="157" name="Google Shape;157;p24"/>
          <p:cNvSpPr txBox="1"/>
          <p:nvPr>
            <p:ph idx="1" type="body"/>
          </p:nvPr>
        </p:nvSpPr>
        <p:spPr>
          <a:xfrm>
            <a:off x="457200" y="1509712"/>
            <a:ext cx="8229600" cy="50149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HIGIENE DE MANOS</a:t>
            </a:r>
            <a:endParaRPr/>
          </a:p>
          <a:p>
            <a:pPr indent="-276860" lvl="0" marL="34290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hlink"/>
              </a:buClr>
              <a:buSzPts val="1040"/>
              <a:buFont typeface="Noto Sans Symbols"/>
              <a:buNone/>
            </a:pPr>
            <a:r>
              <a:t/>
            </a:r>
            <a:endParaRPr b="0" i="0" sz="1600" u="non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PROTEGERNOS (GUANTES)</a:t>
            </a:r>
            <a:endParaRPr/>
          </a:p>
          <a:p>
            <a:pPr indent="-276860" lvl="0" marL="34290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hlink"/>
              </a:buClr>
              <a:buSzPts val="1040"/>
              <a:buFont typeface="Noto Sans Symbols"/>
              <a:buNone/>
            </a:pPr>
            <a:r>
              <a:t/>
            </a:r>
            <a:endParaRPr b="0" i="0" sz="1600" u="non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EXPLICAR LO QUE VAMOS A HACER.</a:t>
            </a:r>
            <a:endParaRPr/>
          </a:p>
          <a:p>
            <a:pPr indent="-276860" lvl="0" marL="34290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hlink"/>
              </a:buClr>
              <a:buSzPts val="1040"/>
              <a:buFont typeface="Noto Sans Symbols"/>
              <a:buNone/>
            </a:pPr>
            <a:r>
              <a:t/>
            </a:r>
            <a:endParaRPr b="0" i="0" sz="1600" u="non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CONTROLAR LA HEMORRAGIA: COMPRIMIR.</a:t>
            </a:r>
            <a:endParaRPr/>
          </a:p>
          <a:p>
            <a:pPr indent="-276860" lvl="0" marL="34290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hlink"/>
              </a:buClr>
              <a:buSzPts val="1040"/>
              <a:buFont typeface="Noto Sans Symbols"/>
              <a:buNone/>
            </a:pPr>
            <a:r>
              <a:t/>
            </a:r>
            <a:endParaRPr b="0" i="0" sz="1600" u="non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NO TOCAR CUERPOS EXTRAÑOS.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25"/>
          <p:cNvSpPr txBox="1"/>
          <p:nvPr>
            <p:ph type="title"/>
          </p:nvPr>
        </p:nvSpPr>
        <p:spPr>
          <a:xfrm>
            <a:off x="457200" y="188912"/>
            <a:ext cx="8229600" cy="113188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QUÉ HACER</a:t>
            </a:r>
            <a:endParaRPr/>
          </a:p>
        </p:txBody>
      </p:sp>
      <p:sp>
        <p:nvSpPr>
          <p:cNvPr id="163" name="Google Shape;163;p25"/>
          <p:cNvSpPr txBox="1"/>
          <p:nvPr>
            <p:ph idx="1" type="body"/>
          </p:nvPr>
        </p:nvSpPr>
        <p:spPr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LAVAR CON AGUA Y JABÓN.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18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USAR GASAS ESTÉRILES.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18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LIMPIAR CON ANTISÉPTICO DE DENTRO A AFUERA.</a:t>
            </a:r>
            <a:endParaRPr/>
          </a:p>
          <a:p>
            <a:pPr indent="-210820" lvl="0" marL="342900" rtl="0" algn="l">
              <a:spcBef>
                <a:spcPts val="1840"/>
              </a:spcBef>
              <a:spcAft>
                <a:spcPts val="0"/>
              </a:spcAft>
              <a:buSzPts val="2080"/>
              <a:buNone/>
            </a:pPr>
            <a:r>
              <a:t/>
            </a:r>
            <a:endParaRPr b="0" i="0" sz="3200" u="non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26"/>
          <p:cNvSpPr txBox="1"/>
          <p:nvPr>
            <p:ph type="title"/>
          </p:nvPr>
        </p:nvSpPr>
        <p:spPr>
          <a:xfrm>
            <a:off x="457200" y="34925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QUÉ </a:t>
            </a:r>
            <a:r>
              <a:rPr b="0" i="0" lang="en-US" sz="4400" u="sng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NO</a:t>
            </a:r>
            <a:r>
              <a:rPr b="0" i="0" lang="en-US" sz="4400" u="non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 HACER</a:t>
            </a:r>
            <a:endParaRPr/>
          </a:p>
        </p:txBody>
      </p:sp>
      <p:sp>
        <p:nvSpPr>
          <p:cNvPr id="169" name="Google Shape;169;p26"/>
          <p:cNvSpPr txBox="1"/>
          <p:nvPr>
            <p:ph idx="1" type="body"/>
          </p:nvPr>
        </p:nvSpPr>
        <p:spPr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USAR ALGODÓN.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18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USAR POLVOS O POMADAS.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18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USAR ALCOHOL O MERCROMINA.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18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CICATRIZAR AL AIRE.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1840"/>
              </a:spcBef>
              <a:spcAft>
                <a:spcPts val="0"/>
              </a:spcAft>
              <a:buSzPts val="2080"/>
              <a:buNone/>
            </a:pPr>
            <a:r>
              <a:t/>
            </a:r>
            <a:endParaRPr b="0" i="0" sz="3200" u="non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210820" lvl="0" marL="342900" rtl="0" algn="l">
              <a:spcBef>
                <a:spcPts val="640"/>
              </a:spcBef>
              <a:spcAft>
                <a:spcPts val="0"/>
              </a:spcAft>
              <a:buSzPts val="2080"/>
              <a:buNone/>
            </a:pPr>
            <a:r>
              <a:t/>
            </a:r>
            <a:endParaRPr b="0" i="0" sz="3200" u="non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27"/>
          <p:cNvSpPr txBox="1"/>
          <p:nvPr>
            <p:ph type="title"/>
          </p:nvPr>
        </p:nvSpPr>
        <p:spPr>
          <a:xfrm>
            <a:off x="441325" y="17462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CONTUSIÓN</a:t>
            </a:r>
            <a:endParaRPr/>
          </a:p>
        </p:txBody>
      </p:sp>
      <p:sp>
        <p:nvSpPr>
          <p:cNvPr id="175" name="Google Shape;175;p27"/>
          <p:cNvSpPr txBox="1"/>
          <p:nvPr>
            <p:ph idx="1" type="body"/>
          </p:nvPr>
        </p:nvSpPr>
        <p:spPr>
          <a:xfrm>
            <a:off x="457200" y="1981200"/>
            <a:ext cx="5267325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LESIÓN POR IMPACTO DE UN OBJETO CON EL CUERPO, SIN PÉRDIDA DE CONTINUIDAD DE LA PIEL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SzPts val="1820"/>
              <a:buNone/>
            </a:pPr>
            <a:r>
              <a:t/>
            </a:r>
            <a:endParaRPr b="0" i="0" sz="2800" u="non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ROTURA DE VASOS SANGUINEOS CON ACUMULO DE SANGRE EXTRAVASADA</a:t>
            </a:r>
            <a:endParaRPr/>
          </a:p>
        </p:txBody>
      </p:sp>
      <p:pic>
        <p:nvPicPr>
          <p:cNvPr descr="chichon" id="176" name="Google Shape;176;p27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289675" y="2600325"/>
            <a:ext cx="2381250" cy="2876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28"/>
          <p:cNvSpPr txBox="1"/>
          <p:nvPr>
            <p:ph type="title"/>
          </p:nvPr>
        </p:nvSpPr>
        <p:spPr>
          <a:xfrm>
            <a:off x="457200" y="34925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CLASIFICACIÓN</a:t>
            </a:r>
            <a:endParaRPr/>
          </a:p>
        </p:txBody>
      </p:sp>
      <p:sp>
        <p:nvSpPr>
          <p:cNvPr id="182" name="Google Shape;182;p28"/>
          <p:cNvSpPr txBox="1"/>
          <p:nvPr>
            <p:ph idx="1" type="body"/>
          </p:nvPr>
        </p:nvSpPr>
        <p:spPr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1er GRADO: equimosis (moradura)</a:t>
            </a:r>
            <a:endParaRPr/>
          </a:p>
          <a:p>
            <a:pPr indent="-21082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None/>
            </a:pPr>
            <a:r>
              <a:t/>
            </a:r>
            <a:endParaRPr b="0" i="0" sz="3200" u="non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2º GRADO: hematoma</a:t>
            </a:r>
            <a:endParaRPr/>
          </a:p>
          <a:p>
            <a:pPr indent="-21082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None/>
            </a:pPr>
            <a:r>
              <a:t/>
            </a:r>
            <a:endParaRPr b="0" i="0" sz="3200" u="non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3er GRADO: aplastamiento de tejidos blandos.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29"/>
          <p:cNvSpPr txBox="1"/>
          <p:nvPr>
            <p:ph type="title"/>
          </p:nvPr>
        </p:nvSpPr>
        <p:spPr>
          <a:xfrm>
            <a:off x="438150" y="7937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SÍNTOMAS</a:t>
            </a:r>
            <a:endParaRPr/>
          </a:p>
        </p:txBody>
      </p:sp>
      <p:sp>
        <p:nvSpPr>
          <p:cNvPr id="188" name="Google Shape;188;p29"/>
          <p:cNvSpPr txBox="1"/>
          <p:nvPr>
            <p:ph idx="1" type="body"/>
          </p:nvPr>
        </p:nvSpPr>
        <p:spPr>
          <a:xfrm>
            <a:off x="457200" y="1981200"/>
            <a:ext cx="5353050" cy="31765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DOLOR.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18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INFLAMACIÓN.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18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IMPOTENCIA FUNCIONAL.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18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COLORACIÓN AZULADA.</a:t>
            </a:r>
            <a:endParaRPr/>
          </a:p>
        </p:txBody>
      </p:sp>
      <p:pic>
        <p:nvPicPr>
          <p:cNvPr descr="golpe" id="189" name="Google Shape;189;p29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011862" y="1844675"/>
            <a:ext cx="2751137" cy="30908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30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QUÉ HACER</a:t>
            </a:r>
            <a:endParaRPr/>
          </a:p>
        </p:txBody>
      </p:sp>
      <p:sp>
        <p:nvSpPr>
          <p:cNvPr id="195" name="Google Shape;195;p30"/>
          <p:cNvSpPr txBox="1"/>
          <p:nvPr>
            <p:ph idx="1" type="body"/>
          </p:nvPr>
        </p:nvSpPr>
        <p:spPr>
          <a:xfrm>
            <a:off x="457200" y="1981200"/>
            <a:ext cx="4619625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APLICAR FRÍO LOCAL.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17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ELEVAR LA EXTREMIDAD AFECTADA.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17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INMOVILIZAR LAS DE 3ER GRADO.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17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VALORAR EN UN CENTRO SANITARIO.</a:t>
            </a:r>
            <a:endParaRPr/>
          </a:p>
        </p:txBody>
      </p:sp>
      <p:pic>
        <p:nvPicPr>
          <p:cNvPr descr="Shin_Contusion" id="196" name="Google Shape;196;p30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35600" y="2492375"/>
            <a:ext cx="3408362" cy="2555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31"/>
          <p:cNvSpPr txBox="1"/>
          <p:nvPr>
            <p:ph type="ctrTitle"/>
          </p:nvPr>
        </p:nvSpPr>
        <p:spPr>
          <a:xfrm>
            <a:off x="660400" y="2565400"/>
            <a:ext cx="7772400" cy="18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Tahoma"/>
              <a:buNone/>
            </a:pPr>
            <a:r>
              <a:rPr b="0" i="0" lang="en-US" sz="4000" u="non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MÓDULO 04 </a:t>
            </a:r>
            <a:br>
              <a:rPr b="0" i="0" lang="en-US" sz="4000" u="non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</a:br>
            <a:r>
              <a:rPr b="0" i="0" lang="en-US" sz="4000" u="non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02 CONTUSIONES Y HERIDAS</a:t>
            </a:r>
            <a:endParaRPr/>
          </a:p>
        </p:txBody>
      </p:sp>
      <p:sp>
        <p:nvSpPr>
          <p:cNvPr id="202" name="Google Shape;202;p31"/>
          <p:cNvSpPr txBox="1"/>
          <p:nvPr/>
        </p:nvSpPr>
        <p:spPr>
          <a:xfrm>
            <a:off x="685800" y="188912"/>
            <a:ext cx="7772400" cy="18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Tahoma"/>
              <a:buNone/>
            </a:pPr>
            <a:r>
              <a:rPr b="0" i="0" lang="en-US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CURSO PRIMEROS AUXILIOS EN EL AULA (PROFESORES)</a:t>
            </a:r>
            <a:endParaRPr/>
          </a:p>
        </p:txBody>
      </p:sp>
      <p:pic>
        <p:nvPicPr>
          <p:cNvPr id="203" name="Google Shape;203;p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87450" y="5661025"/>
            <a:ext cx="3119437" cy="720725"/>
          </a:xfrm>
          <a:prstGeom prst="rect">
            <a:avLst/>
          </a:prstGeom>
          <a:noFill/>
          <a:ln>
            <a:noFill/>
          </a:ln>
        </p:spPr>
      </p:pic>
      <p:sp>
        <p:nvSpPr>
          <p:cNvPr id="204" name="Google Shape;204;p31"/>
          <p:cNvSpPr txBox="1"/>
          <p:nvPr/>
        </p:nvSpPr>
        <p:spPr>
          <a:xfrm>
            <a:off x="4870450" y="5538787"/>
            <a:ext cx="3600450" cy="96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ahoma"/>
              <a:buNone/>
            </a:pPr>
            <a:r>
              <a:rPr b="0" i="0" lang="en-US" sz="28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GRUPO DOCENTE 061 ARAGÓN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6"/>
          <p:cNvSpPr txBox="1"/>
          <p:nvPr>
            <p:ph type="title"/>
          </p:nvPr>
        </p:nvSpPr>
        <p:spPr>
          <a:xfrm>
            <a:off x="971550" y="31750"/>
            <a:ext cx="7427912" cy="8429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HERIDA</a:t>
            </a:r>
            <a:endParaRPr/>
          </a:p>
        </p:txBody>
      </p:sp>
      <p:sp>
        <p:nvSpPr>
          <p:cNvPr id="107" name="Google Shape;107;p16"/>
          <p:cNvSpPr txBox="1"/>
          <p:nvPr>
            <p:ph idx="1" type="body"/>
          </p:nvPr>
        </p:nvSpPr>
        <p:spPr>
          <a:xfrm>
            <a:off x="323850" y="1125537"/>
            <a:ext cx="4475162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733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None/>
            </a:pPr>
            <a:r>
              <a:t/>
            </a:r>
            <a:endParaRPr b="0" i="0" sz="2800" u="non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PÉRDIDA DE CONTINUIDAD DE LA PIEL O LAS MUCOSAS, A CONSECUENCIA DE UN TRAUMATISMO, QUEDANDO EXPUESTO AL EXTERIOR EL INTERIOR DE NUESTRO ORGANISMO.</a:t>
            </a:r>
            <a:endParaRPr/>
          </a:p>
        </p:txBody>
      </p:sp>
      <p:pic>
        <p:nvPicPr>
          <p:cNvPr descr="heridas" id="108" name="Google Shape;108;p16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076825" y="2205037"/>
            <a:ext cx="3810000" cy="2857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17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CLASIFICACIÓN</a:t>
            </a:r>
            <a:endParaRPr/>
          </a:p>
        </p:txBody>
      </p:sp>
      <p:sp>
        <p:nvSpPr>
          <p:cNvPr id="114" name="Google Shape;114;p17"/>
          <p:cNvSpPr txBox="1"/>
          <p:nvPr>
            <p:ph idx="1" type="body"/>
          </p:nvPr>
        </p:nvSpPr>
        <p:spPr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INCISAS: bordes bien definidos y limpios.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PUNZANTES: profundas.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CONTUSAS: por un impacto.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CON PÉRDIDAD DE SUSTANCIA: abrasión.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CON COLGAJO.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18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HERIDA INCISA</a:t>
            </a:r>
            <a:endParaRPr/>
          </a:p>
        </p:txBody>
      </p:sp>
      <p:pic>
        <p:nvPicPr>
          <p:cNvPr descr="CORTE" id="120" name="Google Shape;120;p18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592387" y="2349500"/>
            <a:ext cx="3959225" cy="283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19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HERIDA PUNZANTE</a:t>
            </a:r>
            <a:endParaRPr/>
          </a:p>
        </p:txBody>
      </p:sp>
      <p:pic>
        <p:nvPicPr>
          <p:cNvPr descr="PUNZON" id="126" name="Google Shape;126;p19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979612" y="2133600"/>
            <a:ext cx="4676775" cy="3346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20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HERIDA CONTUSA</a:t>
            </a:r>
            <a:endParaRPr/>
          </a:p>
        </p:txBody>
      </p:sp>
      <p:pic>
        <p:nvPicPr>
          <p:cNvPr descr="_contusion" id="132" name="Google Shape;132;p20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619250" y="2060575"/>
            <a:ext cx="5576887" cy="3990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1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Tahoma"/>
              <a:buNone/>
            </a:pPr>
            <a:r>
              <a:rPr b="0" i="0" lang="en-US" sz="4000" u="non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HERIDA CON PÉRDIDA DE SUSTANCIA</a:t>
            </a:r>
            <a:endParaRPr/>
          </a:p>
        </p:txBody>
      </p:sp>
      <p:pic>
        <p:nvPicPr>
          <p:cNvPr descr="wounds_abrasion" id="138" name="Google Shape;138;p21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82762" y="2060575"/>
            <a:ext cx="5576887" cy="3990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2"/>
          <p:cNvSpPr txBox="1"/>
          <p:nvPr>
            <p:ph type="title"/>
          </p:nvPr>
        </p:nvSpPr>
        <p:spPr>
          <a:xfrm>
            <a:off x="461962" y="34925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FACTORES DE GRAVEDAD</a:t>
            </a:r>
            <a:endParaRPr/>
          </a:p>
        </p:txBody>
      </p:sp>
      <p:sp>
        <p:nvSpPr>
          <p:cNvPr id="144" name="Google Shape;144;p22"/>
          <p:cNvSpPr txBox="1"/>
          <p:nvPr>
            <p:ph idx="1" type="body"/>
          </p:nvPr>
        </p:nvSpPr>
        <p:spPr>
          <a:xfrm>
            <a:off x="461962" y="1557337"/>
            <a:ext cx="8229600" cy="46799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PROFUNDIDAD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18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LOCALIZACIÓN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18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EXTENSIÓN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18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SUCIAS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18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HEMORRAGIA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18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MÁS DE 6 HORAS DE EVOLUCIÓN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3"/>
          <p:cNvSpPr txBox="1"/>
          <p:nvPr>
            <p:ph type="title"/>
          </p:nvPr>
        </p:nvSpPr>
        <p:spPr>
          <a:xfrm>
            <a:off x="407987" y="115887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SÍNTOMAS</a:t>
            </a:r>
            <a:endParaRPr/>
          </a:p>
        </p:txBody>
      </p:sp>
      <p:sp>
        <p:nvSpPr>
          <p:cNvPr id="150" name="Google Shape;150;p23"/>
          <p:cNvSpPr txBox="1"/>
          <p:nvPr>
            <p:ph idx="1" type="body"/>
          </p:nvPr>
        </p:nvSpPr>
        <p:spPr>
          <a:xfrm>
            <a:off x="484187" y="2060575"/>
            <a:ext cx="4038600" cy="39608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DOLOR.</a:t>
            </a:r>
            <a:endParaRPr/>
          </a:p>
          <a:p>
            <a:pPr indent="-21082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None/>
            </a:pPr>
            <a:r>
              <a:t/>
            </a:r>
            <a:endParaRPr b="0" i="0" sz="3200" u="non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HEMORRAGIA.</a:t>
            </a:r>
            <a:endParaRPr/>
          </a:p>
          <a:p>
            <a:pPr indent="-21082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None/>
            </a:pPr>
            <a:r>
              <a:t/>
            </a:r>
            <a:endParaRPr b="0" i="0" sz="3200" u="non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SEPARACIÓN DE LOS BORDES.</a:t>
            </a:r>
            <a:endParaRPr/>
          </a:p>
          <a:p>
            <a:pPr indent="-210820" lvl="0" marL="342900" rtl="0" algn="l">
              <a:spcBef>
                <a:spcPts val="640"/>
              </a:spcBef>
              <a:spcAft>
                <a:spcPts val="0"/>
              </a:spcAft>
              <a:buSzPts val="2080"/>
              <a:buNone/>
            </a:pPr>
            <a:r>
              <a:t/>
            </a:r>
            <a:endParaRPr b="0" i="0" sz="3200" u="non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pic>
        <p:nvPicPr>
          <p:cNvPr descr="untitled" id="151" name="Google Shape;151;p23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076825" y="2973387"/>
            <a:ext cx="3609975" cy="2416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Textura">
  <a:themeElements>
    <a:clrScheme name="Textura 15">
      <a:dk1>
        <a:srgbClr val="660033"/>
      </a:dk1>
      <a:lt1>
        <a:srgbClr val="F49CEE"/>
      </a:lt1>
      <a:dk2>
        <a:srgbClr val="872971"/>
      </a:dk2>
      <a:lt2>
        <a:srgbClr val="CC9900"/>
      </a:lt2>
      <a:accent1>
        <a:srgbClr val="FFCC00"/>
      </a:accent1>
      <a:accent2>
        <a:srgbClr val="996600"/>
      </a:accent2>
      <a:accent3>
        <a:srgbClr val="F8CBF5"/>
      </a:accent3>
      <a:accent4>
        <a:srgbClr val="56002A"/>
      </a:accent4>
      <a:accent5>
        <a:srgbClr val="FFE2AA"/>
      </a:accent5>
      <a:accent6>
        <a:srgbClr val="8A5C00"/>
      </a:accent6>
      <a:hlink>
        <a:srgbClr val="FFCC00"/>
      </a:hlink>
      <a:folHlink>
        <a:srgbClr val="00CC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