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9144000"/>
  <p:notesSz cx="6858000" cy="9144000"/>
  <p:embeddedFontLst>
    <p:embeddedFont>
      <p:font typeface="Tahoma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Tahoma-bold.fntdata"/><Relationship Id="rId6" Type="http://schemas.openxmlformats.org/officeDocument/2006/relationships/slide" Target="slides/slide1.xml"/><Relationship Id="rId18" Type="http://schemas.openxmlformats.org/officeDocument/2006/relationships/font" Target="fonts/Tahom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12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5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4" name="Google Shape;94;p15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6" name="Google Shape;96;p15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03" name="Google Shape;103;p1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" type="objOnly">
  <p:cSld name="OBJECT_ONL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idx="1" type="body"/>
          </p:nvPr>
        </p:nvSpPr>
        <p:spPr>
          <a:xfrm>
            <a:off x="457200" y="381000"/>
            <a:ext cx="82296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encima de los objetos" type="txOverObj">
  <p:cSld name="TEXT_OVER_OBJEC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457200" y="19812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57200" y="41148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ctrTitle"/>
          </p:nvPr>
        </p:nvSpPr>
        <p:spPr>
          <a:xfrm>
            <a:off x="685800" y="1676400"/>
            <a:ext cx="7772400" cy="2976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 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04 ALTERACIONES RESPIRATORIAS</a:t>
            </a:r>
            <a:endParaRPr/>
          </a:p>
        </p:txBody>
      </p:sp>
      <p:sp>
        <p:nvSpPr>
          <p:cNvPr id="111" name="Google Shape;111;p17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12" name="Google Shape;11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CRISIS ASMÁTICA GRAVE</a:t>
            </a:r>
            <a:endParaRPr/>
          </a:p>
        </p:txBody>
      </p:sp>
      <p:sp>
        <p:nvSpPr>
          <p:cNvPr id="170" name="Google Shape;170;p2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Disnea.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Uso de musculatura respiratoria accesoria.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Cara y dedos amoratados: cianosis.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Bradipnea: se enlentece la respiración.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Agitación- obnubilación- coma.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Parada respiratoria y muerte.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76" name="Google Shape;176;p27"/>
          <p:cNvSpPr txBox="1"/>
          <p:nvPr>
            <p:ph idx="1" type="body"/>
          </p:nvPr>
        </p:nvSpPr>
        <p:spPr>
          <a:xfrm>
            <a:off x="457200" y="1981200"/>
            <a:ext cx="8362950" cy="3679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AL PACIENTE.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 SANITARIA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 ¡ URGENTE !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CONTROL DE SIGNOS VITALES.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</a:pPr>
            <a:r>
              <a:rPr b="1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POSICIÓN SENTADO.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USAR MEDICACIÓN HABITUAL (BRONCODILATADORES)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INICIAR MANIOBRAS DE RESUCITACIÓN EN CASO DE PÉRDIDA DE CONSCIENCIA.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 txBox="1"/>
          <p:nvPr>
            <p:ph type="ctrTitle"/>
          </p:nvPr>
        </p:nvSpPr>
        <p:spPr>
          <a:xfrm>
            <a:off x="685800" y="1676400"/>
            <a:ext cx="7772400" cy="2976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 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04 ALTERACIONES RESPIRATORIAS</a:t>
            </a:r>
            <a:endParaRPr/>
          </a:p>
        </p:txBody>
      </p:sp>
      <p:sp>
        <p:nvSpPr>
          <p:cNvPr id="182" name="Google Shape;182;p28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83" name="Google Shape;18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8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studioDisneaIFig1" id="118" name="Google Shape;118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5150" y="1844675"/>
            <a:ext cx="4572000" cy="408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 txBox="1"/>
          <p:nvPr/>
        </p:nvSpPr>
        <p:spPr>
          <a:xfrm>
            <a:off x="3203575" y="476250"/>
            <a:ext cx="2122487" cy="769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5FFFF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rgbClr val="E5FFFF"/>
                </a:solidFill>
                <a:latin typeface="Tahoma"/>
                <a:ea typeface="Tahoma"/>
                <a:cs typeface="Tahoma"/>
                <a:sym typeface="Tahoma"/>
              </a:rPr>
              <a:t>DISNEA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457200" y="1981200"/>
            <a:ext cx="403383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ASMA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EPOC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INSUFICIENCIA CARDÍACA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NEUMOTORAX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TEP: embolia pulmonar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TRAUMATISMO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4652962" y="1981200"/>
            <a:ext cx="403383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INFECCIONES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ANAFILAXIA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OVACE: obstrucción de la vía aérea por un cuerpo extraño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LARINGITIS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EPIGLOTITIS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ETC…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ULMON" id="131" name="Google Shape;131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8175" y="836612"/>
            <a:ext cx="4813300" cy="505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LARINGITIS AGUDA</a:t>
            </a:r>
            <a:endParaRPr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4643437" y="2743200"/>
            <a:ext cx="4038600" cy="2341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Inflamación de la laringe de origen vírica.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Disminución del diámetro de la laringe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Frecuente en niños.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laringitisa" id="138" name="Google Shape;138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2417762"/>
            <a:ext cx="4038600" cy="324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44" name="Google Shape;144;p2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TOS DE PERRO, ESTRIDENTE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VOZ AFÓNICA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RESPIRACIÓN RÁPIDA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DIFICULTAD RESPIRATORIA: ALETEO NASAL, TIRAJE INTERCOSTAL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FIEBRE.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A LOS PADRES Y AL NIÑO.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SACAR AL NIÑO A UN AMBIENTE FRESCO.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POSICIÓN SEMISENTADA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CONTROL DE SIGNOS VITALES.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 Y SOLICITAR ASISTENCIA SANITARIA.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CRISIS ASMÁTICA</a:t>
            </a:r>
            <a:endParaRPr/>
          </a:p>
        </p:txBody>
      </p:sp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Enfermedad inflamatoria de las vías rspiratorias bajas.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inflamación obstruye los bronquios.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Dificultad para el paso del aire.</a:t>
            </a:r>
            <a:endParaRPr/>
          </a:p>
        </p:txBody>
      </p:sp>
      <p:pic>
        <p:nvPicPr>
          <p:cNvPr descr="ASMA" id="157" name="Google Shape;157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2205037"/>
            <a:ext cx="3425825" cy="352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63" name="Google Shape;163;p25"/>
          <p:cNvSpPr txBox="1"/>
          <p:nvPr>
            <p:ph idx="1" type="body"/>
          </p:nvPr>
        </p:nvSpPr>
        <p:spPr>
          <a:xfrm>
            <a:off x="457200" y="1981200"/>
            <a:ext cx="4978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Desencadenante: polen, ejercicio, infección respiratoria…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Sensación de falta de aire.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Respiración rápida (taquipnea).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Sibilantes (“pitidos”) respiratorios.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mar" id="164" name="Google Shape;164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425" y="2420937"/>
            <a:ext cx="2238375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xtura">
  <a:themeElements>
    <a:clrScheme name="Textura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