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3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5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14.xml"/>
  <Override ContentType="application/vnd.openxmlformats-officedocument.presentationml.slideMaster+xml" PartName="/ppt/slideMasters/slideMaster12.xml"/>
  <Override ContentType="application/vnd.openxmlformats-officedocument.presentationml.slideMaster+xml" PartName="/ppt/slideMasters/slideMaster16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14.xml"/>
  <Override ContentType="application/vnd.openxmlformats-officedocument.theme+xml" PartName="/ppt/theme/theme6.xml"/>
  <Override ContentType="application/vnd.openxmlformats-officedocument.theme+xml" PartName="/ppt/theme/theme3.xml"/>
  <Override ContentType="application/vnd.openxmlformats-officedocument.theme+xml" PartName="/ppt/theme/theme17.xml"/>
  <Override ContentType="application/vnd.openxmlformats-officedocument.theme+xml" PartName="/ppt/theme/theme11.xml"/>
  <Override ContentType="application/vnd.openxmlformats-officedocument.theme+xml" PartName="/ppt/theme/theme5.xml"/>
  <Override ContentType="application/vnd.openxmlformats-officedocument.theme+xml" PartName="/ppt/theme/theme15.xml"/>
  <Override ContentType="application/vnd.openxmlformats-officedocument.theme+xml" PartName="/ppt/theme/theme9.xml"/>
  <Override ContentType="application/vnd.openxmlformats-officedocument.theme+xml" PartName="/ppt/theme/theme13.xml"/>
  <Override ContentType="application/vnd.openxmlformats-officedocument.theme+xml" PartName="/ppt/theme/theme7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8.xml"/>
  <Override ContentType="application/vnd.openxmlformats-officedocument.theme+xml" PartName="/ppt/theme/theme10.xml"/>
  <Override ContentType="application/vnd.openxmlformats-officedocument.theme+xml" PartName="/ppt/theme/theme16.xml"/>
  <Override ContentType="application/vnd.openxmlformats-officedocument.theme+xml" PartName="/ppt/theme/theme1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3" r:id="rId4"/>
    <p:sldMasterId id="2147483664" r:id="rId5"/>
    <p:sldMasterId id="2147483665" r:id="rId6"/>
    <p:sldMasterId id="2147483666" r:id="rId7"/>
    <p:sldMasterId id="2147483667" r:id="rId8"/>
    <p:sldMasterId id="2147483668" r:id="rId9"/>
    <p:sldMasterId id="2147483669" r:id="rId10"/>
    <p:sldMasterId id="2147483670" r:id="rId11"/>
    <p:sldMasterId id="2147483671" r:id="rId12"/>
    <p:sldMasterId id="2147483672" r:id="rId13"/>
    <p:sldMasterId id="2147483673" r:id="rId14"/>
    <p:sldMasterId id="2147483674" r:id="rId15"/>
    <p:sldMasterId id="2147483675" r:id="rId16"/>
    <p:sldMasterId id="2147483676" r:id="rId17"/>
    <p:sldMasterId id="2147483677" r:id="rId18"/>
    <p:sldMasterId id="2147483678" r:id="rId19"/>
  </p:sldMasterIdLst>
  <p:notesMasterIdLst>
    <p:notesMasterId r:id="rId20"/>
  </p:notesMasterIdLst>
  <p:sldIdLst>
    <p:sldId id="256" r:id="rId21"/>
    <p:sldId id="257" r:id="rId22"/>
    <p:sldId id="258" r:id="rId23"/>
    <p:sldId id="259" r:id="rId24"/>
    <p:sldId id="260" r:id="rId25"/>
  </p:sldIdLst>
  <p:sldSz cy="6858000" cx="9144000"/>
  <p:notesSz cx="6858000" cy="9144000"/>
  <p:embeddedFontLst>
    <p:embeddedFont>
      <p:font typeface="Tahoma"/>
      <p:regular r:id="rId26"/>
      <p:bold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notesMaster" Target="notesMasters/notesMaster1.xml"/><Relationship Id="rId22" Type="http://schemas.openxmlformats.org/officeDocument/2006/relationships/slide" Target="slides/slide2.xml"/><Relationship Id="rId21" Type="http://schemas.openxmlformats.org/officeDocument/2006/relationships/slide" Target="slides/slide1.xml"/><Relationship Id="rId24" Type="http://schemas.openxmlformats.org/officeDocument/2006/relationships/slide" Target="slides/slide4.xml"/><Relationship Id="rId23" Type="http://schemas.openxmlformats.org/officeDocument/2006/relationships/slide" Target="slides/slide3.xml"/><Relationship Id="rId1" Type="http://schemas.openxmlformats.org/officeDocument/2006/relationships/theme" Target="theme/theme1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26" Type="http://schemas.openxmlformats.org/officeDocument/2006/relationships/font" Target="fonts/Tahoma-regular.fntdata"/><Relationship Id="rId25" Type="http://schemas.openxmlformats.org/officeDocument/2006/relationships/slide" Target="slides/slide5.xml"/><Relationship Id="rId27" Type="http://schemas.openxmlformats.org/officeDocument/2006/relationships/font" Target="fonts/Tahoma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11" Type="http://schemas.openxmlformats.org/officeDocument/2006/relationships/slideMaster" Target="slideMasters/slideMaster8.xml"/><Relationship Id="rId10" Type="http://schemas.openxmlformats.org/officeDocument/2006/relationships/slideMaster" Target="slideMasters/slideMaster7.xml"/><Relationship Id="rId13" Type="http://schemas.openxmlformats.org/officeDocument/2006/relationships/slideMaster" Target="slideMasters/slideMaster10.xml"/><Relationship Id="rId12" Type="http://schemas.openxmlformats.org/officeDocument/2006/relationships/slideMaster" Target="slideMasters/slideMaster9.xml"/><Relationship Id="rId15" Type="http://schemas.openxmlformats.org/officeDocument/2006/relationships/slideMaster" Target="slideMasters/slideMaster12.xml"/><Relationship Id="rId14" Type="http://schemas.openxmlformats.org/officeDocument/2006/relationships/slideMaster" Target="slideMasters/slideMaster11.xml"/><Relationship Id="rId17" Type="http://schemas.openxmlformats.org/officeDocument/2006/relationships/slideMaster" Target="slideMasters/slideMaster14.xml"/><Relationship Id="rId16" Type="http://schemas.openxmlformats.org/officeDocument/2006/relationships/slideMaster" Target="slideMasters/slideMaster13.xml"/><Relationship Id="rId19" Type="http://schemas.openxmlformats.org/officeDocument/2006/relationships/slideMaster" Target="slideMasters/slideMaster16.xml"/><Relationship Id="rId18" Type="http://schemas.openxmlformats.org/officeDocument/2006/relationships/slideMaster" Target="slideMasters/slideMaster15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1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3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3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2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5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p25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6" name="Google Shape;156;p2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encima de los objetos" type="txOverObj">
  <p:cSld name="TEXT_OVER_OBJECT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27"/>
          <p:cNvSpPr txBox="1"/>
          <p:nvPr>
            <p:ph idx="1" type="body"/>
          </p:nvPr>
        </p:nvSpPr>
        <p:spPr>
          <a:xfrm>
            <a:off x="457200" y="19812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27"/>
          <p:cNvSpPr txBox="1"/>
          <p:nvPr>
            <p:ph idx="2" type="body"/>
          </p:nvPr>
        </p:nvSpPr>
        <p:spPr>
          <a:xfrm>
            <a:off x="457200" y="4114800"/>
            <a:ext cx="82296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2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2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1" name="Google Shape;181;p29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2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2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2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" type="objOnly">
  <p:cSld name="OBJECT_ONLY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idx="1" type="body"/>
          </p:nvPr>
        </p:nvSpPr>
        <p:spPr>
          <a:xfrm>
            <a:off x="457200" y="381000"/>
            <a:ext cx="8229600" cy="57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3" name="Google Shape;193;p3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3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9" name="Google Shape;69;p11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1" name="Google Shape;71;p11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5" name="Google Shape;105;p17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06" name="Google Shape;106;p1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8" name="Google Shape;118;p19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9" name="Google Shape;119;p1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theme" Target="../theme/theme12.xml"/></Relationships>
</file>

<file path=ppt/slideMasters/_rels/slideMaster10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9.xml"/><Relationship Id="rId3" Type="http://schemas.openxmlformats.org/officeDocument/2006/relationships/theme" Target="../theme/theme10.xml"/></Relationships>
</file>

<file path=ppt/slideMasters/_rels/slideMaster1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0.xml"/><Relationship Id="rId3" Type="http://schemas.openxmlformats.org/officeDocument/2006/relationships/theme" Target="../theme/theme6.xml"/></Relationships>
</file>

<file path=ppt/slideMasters/_rels/slideMaster1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1.xml"/><Relationship Id="rId3" Type="http://schemas.openxmlformats.org/officeDocument/2006/relationships/theme" Target="../theme/theme15.xml"/></Relationships>
</file>

<file path=ppt/slideMasters/_rels/slideMaster13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2.xml"/><Relationship Id="rId3" Type="http://schemas.openxmlformats.org/officeDocument/2006/relationships/theme" Target="../theme/theme8.xml"/></Relationships>
</file>

<file path=ppt/slideMasters/_rels/slideMaster14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4.xml"/></Relationships>
</file>

<file path=ppt/slideMasters/_rels/slideMaster15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4.xml"/><Relationship Id="rId3" Type="http://schemas.openxmlformats.org/officeDocument/2006/relationships/theme" Target="../theme/theme16.xml"/></Relationships>
</file>

<file path=ppt/slideMasters/_rels/slideMaster16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5.xml"/><Relationship Id="rId3" Type="http://schemas.openxmlformats.org/officeDocument/2006/relationships/theme" Target="../theme/theme17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theme" Target="../theme/theme7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3.xml"/><Relationship Id="rId3" Type="http://schemas.openxmlformats.org/officeDocument/2006/relationships/theme" Target="../theme/theme1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3" Type="http://schemas.openxmlformats.org/officeDocument/2006/relationships/theme" Target="../theme/theme2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5.xml"/><Relationship Id="rId3" Type="http://schemas.openxmlformats.org/officeDocument/2006/relationships/theme" Target="../theme/theme13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3" Type="http://schemas.openxmlformats.org/officeDocument/2006/relationships/theme" Target="../theme/theme3.xml"/></Relationships>
</file>

<file path=ppt/slideMasters/_rels/slideMaster8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7.xml"/><Relationship Id="rId3" Type="http://schemas.openxmlformats.org/officeDocument/2006/relationships/theme" Target="../theme/theme14.xml"/></Relationships>
</file>

<file path=ppt/slideMasters/_rels/slideMaster9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8.xml"/><Relationship Id="rId3" Type="http://schemas.openxmlformats.org/officeDocument/2006/relationships/theme" Target="../theme/theme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1" name="Google Shape;111;p1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4" name="Google Shape;124;p20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5" name="Google Shape;125;p2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6" name="Google Shape;126;p2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7" name="Google Shape;127;p2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36" name="Google Shape;136;p22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37" name="Google Shape;137;p2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38" name="Google Shape;138;p2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39" name="Google Shape;139;p2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48" name="Google Shape;148;p2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49" name="Google Shape;149;p2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50" name="Google Shape;150;p2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51" name="Google Shape;151;p2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61" name="Google Shape;161;p2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62" name="Google Shape;162;p2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63" name="Google Shape;163;p2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64" name="Google Shape;164;p2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74" name="Google Shape;174;p2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75" name="Google Shape;175;p2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76" name="Google Shape;176;p2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77" name="Google Shape;177;p2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87" name="Google Shape;187;p30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88" name="Google Shape;188;p3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89" name="Google Shape;189;p3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90" name="Google Shape;190;p3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2" name="Google Shape;32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3" name="Google Shape;33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/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7" name="Google Shape;37;p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8" name="Google Shape;38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49" name="Google Shape;49;p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0" name="Google Shape;50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1" name="Google Shape;51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2" name="Google Shape;62;p10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7" name="Google Shape;77;p12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8" name="Google Shape;78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9" name="Google Shape;79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3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8" name="Google Shape;88;p14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9" name="Google Shape;89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0" name="Google Shape;90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1" name="Google Shape;91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5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2"/>
          <p:cNvSpPr txBox="1"/>
          <p:nvPr>
            <p:ph type="ctrTitle"/>
          </p:nvPr>
        </p:nvSpPr>
        <p:spPr>
          <a:xfrm>
            <a:off x="685800" y="2430462"/>
            <a:ext cx="7772400" cy="2459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07 HIPOGLUCEMIAS</a:t>
            </a:r>
            <a:endParaRPr/>
          </a:p>
        </p:txBody>
      </p:sp>
      <p:sp>
        <p:nvSpPr>
          <p:cNvPr id="201" name="Google Shape;201;p32"/>
          <p:cNvSpPr txBox="1"/>
          <p:nvPr>
            <p:ph idx="1" type="subTitle"/>
          </p:nvPr>
        </p:nvSpPr>
        <p:spPr>
          <a:xfrm>
            <a:off x="3348037" y="5300662"/>
            <a:ext cx="5329237" cy="91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ctr">
              <a:spcBef>
                <a:spcPts val="320"/>
              </a:spcBef>
              <a:spcAft>
                <a:spcPts val="0"/>
              </a:spcAft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2" name="Google Shape;202;p32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203" name="Google Shape;203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2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HIPOGLUCEMIA</a:t>
            </a:r>
            <a:endParaRPr/>
          </a:p>
        </p:txBody>
      </p:sp>
      <p:sp>
        <p:nvSpPr>
          <p:cNvPr id="210" name="Google Shape;210;p33"/>
          <p:cNvSpPr txBox="1"/>
          <p:nvPr>
            <p:ph idx="1" type="body"/>
          </p:nvPr>
        </p:nvSpPr>
        <p:spPr>
          <a:xfrm>
            <a:off x="457200" y="1981200"/>
            <a:ext cx="8588375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562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HAY UNA DISMINUCIÓN DEL NIVEL DE GLUCEMIA EN SANGRE.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 cap="none" strike="noStrike">
              <a:solidFill>
                <a:srgbClr val="A19B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562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F8600"/>
              </a:buClr>
              <a:buSzPts val="1820"/>
              <a:buFont typeface="Noto Sans Symbols"/>
              <a:buChar char="▪"/>
            </a:pPr>
            <a:r>
              <a:rPr b="1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CAUSAS: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  - EXCESO DE ADMINISTRACIÓN DE INSULINA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  - EJERCICIO PROLONGADO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  - AYUNOS PROLONGADOS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 txBox="1"/>
          <p:nvPr>
            <p:ph type="title"/>
          </p:nvPr>
        </p:nvSpPr>
        <p:spPr>
          <a:xfrm>
            <a:off x="457200" y="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SINTOMAS</a:t>
            </a:r>
            <a:endParaRPr/>
          </a:p>
        </p:txBody>
      </p:sp>
      <p:sp>
        <p:nvSpPr>
          <p:cNvPr id="216" name="Google Shape;216;p34"/>
          <p:cNvSpPr txBox="1"/>
          <p:nvPr>
            <p:ph idx="1" type="body"/>
          </p:nvPr>
        </p:nvSpPr>
        <p:spPr>
          <a:xfrm>
            <a:off x="457200" y="1524000"/>
            <a:ext cx="8588375" cy="5086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RÁPIDA: </a:t>
            </a:r>
            <a:endParaRPr/>
          </a:p>
          <a:p>
            <a:pPr indent="0" lvl="4" marL="1257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- ANSIEDAD Y NERVIOSISMO.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- SUDORACIÓN.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- TEMBLOR.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- AUMENTO DE LA FC.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- HAMBRE SÚBITA, CANSANCIO.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- MAREOS.                      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                          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LENTA: 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 - CEFALEAS.  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 - TRANSTORNOS VISUALES.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 - DESCOORDINACIÓN Y CONFUSIÓN MENTAL.</a:t>
            </a:r>
            <a:endParaRPr/>
          </a:p>
          <a:p>
            <a:pPr indent="-609600" lvl="0" marL="609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625"/>
              <a:buFont typeface="Noto Sans Symbols"/>
              <a:buNone/>
            </a:pPr>
            <a:r>
              <a:rPr b="0" i="0" lang="en-US" sz="2500" u="none" cap="none" strike="noStrike">
                <a:solidFill>
                  <a:srgbClr val="A19B5F"/>
                </a:solidFill>
                <a:latin typeface="Tahoma"/>
                <a:ea typeface="Tahoma"/>
                <a:cs typeface="Tahoma"/>
                <a:sym typeface="Tahoma"/>
              </a:rPr>
              <a:t> - PÉRDIDA DE CONCIENCIA.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/>
          <p:nvPr>
            <p:ph type="title"/>
          </p:nvPr>
        </p:nvSpPr>
        <p:spPr>
          <a:xfrm>
            <a:off x="457200" y="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QUÉ HACER?</a:t>
            </a:r>
            <a:endParaRPr/>
          </a:p>
        </p:txBody>
      </p:sp>
      <p:sp>
        <p:nvSpPr>
          <p:cNvPr id="222" name="Google Shape;222;p35"/>
          <p:cNvSpPr txBox="1"/>
          <p:nvPr>
            <p:ph idx="1" type="body"/>
          </p:nvPr>
        </p:nvSpPr>
        <p:spPr>
          <a:xfrm>
            <a:off x="457200" y="1524000"/>
            <a:ext cx="8588375" cy="5086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562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b="0" i="0" lang="en-US" sz="2800" u="sng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PACIENTE CONSCIENTE</a:t>
            </a: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ADMINISTRAR AZUCAR POR VÍA ORAL (10 GR)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O BEBIDAS AZUCARADAS, REPETIR HASTA QUE HAYA MEJORÍA, SI EN 15-20 MINUTOS NO CEDEN LOS SÍNTOMAS, PEDIR AYUDA SANITARIA.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- </a:t>
            </a:r>
            <a:r>
              <a:rPr b="0" i="0" lang="en-US" sz="2800" u="sng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PACIENTE INCONSCIENTE: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 SECUENCIA  A-B-C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 NO ADMINISTRAR NADA POR VÍA ORAL</a:t>
            </a:r>
            <a:endParaRPr/>
          </a:p>
          <a:p>
            <a:pPr indent="-182562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rPr b="0" i="0" lang="en-US" sz="2800" u="none" cap="none" strike="noStrike">
                <a:solidFill>
                  <a:srgbClr val="A19B5F"/>
                </a:solidFill>
                <a:latin typeface="Arial"/>
                <a:ea typeface="Arial"/>
                <a:cs typeface="Arial"/>
                <a:sym typeface="Arial"/>
              </a:rPr>
              <a:t>   TRASLADAR A UN HOSPITAL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6"/>
          <p:cNvSpPr txBox="1"/>
          <p:nvPr>
            <p:ph type="ctrTitle"/>
          </p:nvPr>
        </p:nvSpPr>
        <p:spPr>
          <a:xfrm>
            <a:off x="685800" y="2430462"/>
            <a:ext cx="7772400" cy="24590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400" u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07 HIPOGLUCEMIAS</a:t>
            </a:r>
            <a:endParaRPr/>
          </a:p>
        </p:txBody>
      </p:sp>
      <p:sp>
        <p:nvSpPr>
          <p:cNvPr id="228" name="Google Shape;228;p36"/>
          <p:cNvSpPr txBox="1"/>
          <p:nvPr>
            <p:ph idx="1" type="subTitle"/>
          </p:nvPr>
        </p:nvSpPr>
        <p:spPr>
          <a:xfrm>
            <a:off x="3348037" y="5300662"/>
            <a:ext cx="5329237" cy="911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ctr">
              <a:spcBef>
                <a:spcPts val="320"/>
              </a:spcBef>
              <a:spcAft>
                <a:spcPts val="0"/>
              </a:spcAft>
              <a:buSzPts val="1040"/>
              <a:buFont typeface="Noto Sans Symbols"/>
              <a:buNone/>
            </a:pPr>
            <a:r>
              <a:t/>
            </a:r>
            <a:endParaRPr b="0" i="0" sz="16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29" name="Google Shape;229;p36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230" name="Google Shape;230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6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4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10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9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2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6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8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12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15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16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5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7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4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11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1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13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3_Textura">
  <a:themeElements>
    <a:clrScheme name="Textura 7">
      <a:dk1>
        <a:srgbClr val="000000"/>
      </a:dk1>
      <a:lt1>
        <a:srgbClr val="DBDAC2"/>
      </a:lt1>
      <a:dk2>
        <a:srgbClr val="827F4C"/>
      </a:dk2>
      <a:lt2>
        <a:srgbClr val="C0BC94"/>
      </a:lt2>
      <a:accent1>
        <a:srgbClr val="AAA578"/>
      </a:accent1>
      <a:accent2>
        <a:srgbClr val="A2A4AC"/>
      </a:accent2>
      <a:accent3>
        <a:srgbClr val="EAEADD"/>
      </a:accent3>
      <a:accent4>
        <a:srgbClr val="000000"/>
      </a:accent4>
      <a:accent5>
        <a:srgbClr val="D2CFBE"/>
      </a:accent5>
      <a:accent6>
        <a:srgbClr val="92949B"/>
      </a:accent6>
      <a:hlink>
        <a:srgbClr val="5B8800"/>
      </a:hlink>
      <a:folHlink>
        <a:srgbClr val="68653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